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Stroud" initials="NS" lastIdx="1" clrIdx="0">
    <p:extLst>
      <p:ext uri="{19B8F6BF-5375-455C-9EA6-DF929625EA0E}">
        <p15:presenceInfo xmlns:p15="http://schemas.microsoft.com/office/powerpoint/2012/main" userId="147f15589c67c0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1"/>
    <p:restoredTop sz="96327"/>
  </p:normalViewPr>
  <p:slideViewPr>
    <p:cSldViewPr snapToGrid="0" snapToObjects="1">
      <p:cViewPr>
        <p:scale>
          <a:sx n="140" d="100"/>
          <a:sy n="140" d="100"/>
        </p:scale>
        <p:origin x="-17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03/01/2021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15EFE-C35F-FF46-B2F3-58672BBDEFE6}"/>
              </a:ext>
            </a:extLst>
          </p:cNvPr>
          <p:cNvGrpSpPr/>
          <p:nvPr/>
        </p:nvGrpSpPr>
        <p:grpSpPr>
          <a:xfrm>
            <a:off x="730092" y="543620"/>
            <a:ext cx="3531807" cy="1631217"/>
            <a:chOff x="2149311" y="3497513"/>
            <a:chExt cx="3321303" cy="119281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B226F4-6EDB-E840-AAA4-9AC0605D9C03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7D71E0-CD2B-2149-BAD1-B66C173FF097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MEDICION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91205E-D02B-2C48-8357-A331788F90A7}"/>
              </a:ext>
            </a:extLst>
          </p:cNvPr>
          <p:cNvGrpSpPr/>
          <p:nvPr/>
        </p:nvGrpSpPr>
        <p:grpSpPr>
          <a:xfrm>
            <a:off x="730090" y="1809759"/>
            <a:ext cx="6012615" cy="1631216"/>
            <a:chOff x="2149311" y="3564510"/>
            <a:chExt cx="2549329" cy="17709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78A997-A29A-5B4F-84C1-C42103F7E8D6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51E311-F4B7-994B-A2A9-767D83B026F2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DEL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es una organización de entrenamiento con sede en Holanda en una misión para ayudar a los profesionales a convertirse en facilitadores impresionantes de Scrum. Un facilitador de Scrum puede ser un maestro de Scrum, propietario de producto, desarrollador o líder. Los grandes facilitadores de Scrum entienden los valores y principios de Scrum y los usan para implementar eficazmente Scrum con sus equipos y organizaciones.</a:t>
            </a:r>
          </a:p>
          <a:p>
            <a:pPr algn="ctr"/>
            <a:endParaRPr lang="es-ES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</a:t>
            </a:r>
            <a:r>
              <a:rPr lang="es-ES" sz="8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 es un socio de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. Nuestras clases están acreditadas, siempre actualizadas, divertidas, super interactivas y siempre facilitado por dos formadores para maximizar sus objetivos de aprendizaje. Nuestros formadores son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expertos experimentados 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y formadores profesionales de </a:t>
            </a:r>
            <a:r>
              <a:rPr lang="es-ES" sz="8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certificados por Scrum.org</a:t>
            </a:r>
            <a:r>
              <a:rPr lang="es-ES" sz="800" dirty="0">
                <a:solidFill>
                  <a:schemeClr val="bg1"/>
                </a:solidFill>
                <a:latin typeface="Ubuntu Light" panose="020B0304030602030204" pitchFamily="34" charset="0"/>
              </a:rPr>
              <a:t> con experiencia sustancial en la vida real en varios entornos.</a:t>
            </a:r>
            <a:endParaRPr lang="en-GB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Este juego se basa en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Evidence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Based</a:t>
            </a:r>
            <a:r>
              <a:rPr lang="es-ES" sz="1000" dirty="0">
                <a:solidFill>
                  <a:schemeClr val="bg1"/>
                </a:solidFill>
                <a:latin typeface="Ubuntu" panose="020B0504030602030204" pitchFamily="34" charset="0"/>
              </a:rPr>
              <a:t> Management (EBM). EBM es un marco empírico que las organizaciones pueden utilizar para ayudar a medir el valor (percibido) del producto y la forma en que entregan sus productos. Las mediciones pueden inspeccionarse para ayudar a maximizar el valor del producto y mejorar la forma de trabajar.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1201" y="1893716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Como facilitador de Scrum, coloque las cuatro Áreas de Valor Clave (KVA) en una fila en el suelo (Valor actual, Tiempo de Mercado, Capacidad de Innovar y Valor No Realizado). Explique cada KVA a los participantes.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Formar dos grupos y la mano de un grupo las tarjetas verdes Key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Value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Measures</a:t>
            </a: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(KVM) y el otro grupo los KVM púrpura restantes.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1: Invite a los grupos a discutir y poner los KVM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2: Invite a ambos grupos a discutir sus resultados y adaptar sus cartas. Asegúrese de que al final de esta ronda, las tarjetas KVM estén bajo el KVA correcto.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3: Invite a los participantes a examinar individualmente los KVM y seleccionar un KVM que atrajo su atención. (En este momento también se puede elegir un KVM que no sea EBM)</a:t>
            </a:r>
          </a:p>
          <a:p>
            <a:pPr marL="228600" indent="-228600">
              <a:buFont typeface="+mj-lt"/>
              <a:buAutoNum type="arabicPeriod"/>
            </a:pPr>
            <a:r>
              <a:rPr lang="es-ES" sz="900" dirty="0">
                <a:solidFill>
                  <a:schemeClr val="bg1"/>
                </a:solidFill>
                <a:latin typeface="Ubuntu Light" panose="020B0304030602030204" pitchFamily="34" charset="0"/>
              </a:rPr>
              <a:t>Paso 4: Invite a los participantes en grupos de cuatro. Pida a cada participante que explique por qué eligió su KVM en particular y colabore en cómo implementarlo. (En el caso de medidas que no sean de MBE, preste atención a que estas no son métricas de vanidad y analice las posibles trampas)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Obtenga más información sobre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Evidence-Based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Management (EBM) en 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http://scrum.org/EBM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</a:p>
          <a:p>
            <a:pPr algn="ctr"/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El juego Medición del resultado (v1.1) está licenciado bajo CC BY-NC-SA 4.0</a:t>
            </a: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Por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s-ES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Traducido al español por Natalie </a:t>
            </a:r>
            <a:r>
              <a:rPr lang="es-ES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Stroud</a:t>
            </a:r>
            <a:r>
              <a:rPr lang="es-ES" sz="70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  <a:endParaRPr lang="es-ES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40494" y="161565"/>
            <a:ext cx="3636065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FACILITAR EL JUGO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848217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Ubuntu" panose="020B0504030602030204" pitchFamily="34" charset="0"/>
              </a:rPr>
              <a:t>No </a:t>
            </a:r>
            <a:r>
              <a:rPr lang="en-US" sz="5000" b="1" dirty="0" err="1">
                <a:latin typeface="Ubuntu" panose="020B0504030602030204" pitchFamily="34" charset="0"/>
              </a:rPr>
              <a:t>miden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producción</a:t>
            </a:r>
            <a:r>
              <a:rPr lang="en-NL" sz="5000" b="1" dirty="0">
                <a:latin typeface="Ubuntu" panose="020B0504030602030204" pitchFamily="34" charset="0"/>
              </a:rPr>
              <a:t>. </a:t>
            </a:r>
            <a:r>
              <a:rPr lang="en-US" sz="5000" b="1" dirty="0" err="1">
                <a:latin typeface="Ubuntu" panose="020B0504030602030204" pitchFamily="34" charset="0"/>
              </a:rPr>
              <a:t>Medir</a:t>
            </a:r>
            <a:r>
              <a:rPr lang="en-US" sz="5000" b="1" dirty="0">
                <a:latin typeface="Ubuntu" panose="020B0504030602030204" pitchFamily="34" charset="0"/>
              </a:rPr>
              <a:t> los </a:t>
            </a:r>
            <a:r>
              <a:rPr lang="en-US" sz="5000" b="1" dirty="0" err="1">
                <a:latin typeface="Ubuntu" panose="020B0504030602030204" pitchFamily="34" charset="0"/>
              </a:rPr>
              <a:t>resultados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Ubuntu" panose="020B0504030602030204" pitchFamily="34" charset="0"/>
              </a:rPr>
              <a:t>No se trata de las métricas</a:t>
            </a:r>
            <a:r>
              <a:rPr lang="en-NL" sz="5000" b="1" dirty="0">
                <a:latin typeface="Ubuntu" panose="020B0504030602030204" pitchFamily="34" charset="0"/>
              </a:rPr>
              <a:t>, </a:t>
            </a:r>
            <a:r>
              <a:rPr lang="en-US" sz="5000" b="1" dirty="0" err="1">
                <a:latin typeface="Ubuntu" panose="020B0504030602030204" pitchFamily="34" charset="0"/>
              </a:rPr>
              <a:t>pero</a:t>
            </a:r>
            <a:r>
              <a:rPr lang="en-US" sz="5000" b="1" dirty="0">
                <a:latin typeface="Ubuntu" panose="020B0504030602030204" pitchFamily="34" charset="0"/>
              </a:rPr>
              <a:t> </a:t>
            </a:r>
            <a:r>
              <a:rPr lang="en-US" sz="5000" b="1" dirty="0" err="1">
                <a:latin typeface="Ubuntu" panose="020B0504030602030204" pitchFamily="34" charset="0"/>
              </a:rPr>
              <a:t>sobre</a:t>
            </a:r>
            <a:r>
              <a:rPr lang="en-US" sz="5000" b="1" dirty="0">
                <a:latin typeface="Ubuntu" panose="020B0504030602030204" pitchFamily="34" charset="0"/>
              </a:rPr>
              <a:t> la </a:t>
            </a:r>
            <a:r>
              <a:rPr lang="en-US" sz="5000" b="1" dirty="0" err="1">
                <a:latin typeface="Ubuntu" panose="020B0504030602030204" pitchFamily="34" charset="0"/>
              </a:rPr>
              <a:t>conversación</a:t>
            </a:r>
            <a:endParaRPr lang="en-NL" sz="5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>
                <a:latin typeface="Ubuntu" panose="020B0504030602030204" pitchFamily="34" charset="0"/>
              </a:rPr>
              <a:t>Aprende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más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US" sz="5000" dirty="0" err="1">
                <a:latin typeface="Ubuntu" panose="020B0504030602030204" pitchFamily="34" charset="0"/>
              </a:rPr>
              <a:t>sobre</a:t>
            </a:r>
            <a:r>
              <a:rPr lang="en-US" sz="5000" dirty="0">
                <a:latin typeface="Ubuntu" panose="020B0504030602030204" pitchFamily="34" charset="0"/>
              </a:rPr>
              <a:t> </a:t>
            </a:r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US" sz="5000" dirty="0" err="1">
                <a:latin typeface="Ubuntu" panose="020B0504030602030204" pitchFamily="34" charset="0"/>
              </a:rPr>
              <a:t>en</a:t>
            </a:r>
            <a:endParaRPr lang="en-NL" sz="5000" dirty="0">
              <a:latin typeface="Ubuntu" panose="020B0504030602030204" pitchFamily="34" charset="0"/>
            </a:endParaRP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662</Words>
  <Application>Microsoft Macintosh PowerPoint</Application>
  <PresentationFormat>Custom</PresentationFormat>
  <Paragraphs>78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Ubuntu</vt:lpstr>
      <vt:lpstr>Ubuntu Light</vt:lpstr>
      <vt:lpstr>Calibri</vt:lpstr>
      <vt:lpstr>Marvel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232</cp:revision>
  <dcterms:created xsi:type="dcterms:W3CDTF">2020-03-02T18:23:14Z</dcterms:created>
  <dcterms:modified xsi:type="dcterms:W3CDTF">2021-01-03T18:30:56Z</dcterms:modified>
</cp:coreProperties>
</file>